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  <p:sldMasterId id="2147483676" r:id="rId3"/>
  </p:sldMasterIdLst>
  <p:notesMasterIdLst>
    <p:notesMasterId r:id="rId14"/>
  </p:notesMasterIdLst>
  <p:sldIdLst>
    <p:sldId id="256" r:id="rId4"/>
    <p:sldId id="258" r:id="rId5"/>
    <p:sldId id="259" r:id="rId6"/>
    <p:sldId id="260" r:id="rId7"/>
    <p:sldId id="261" r:id="rId8"/>
    <p:sldId id="264" r:id="rId9"/>
    <p:sldId id="265" r:id="rId10"/>
    <p:sldId id="266" r:id="rId11"/>
    <p:sldId id="262" r:id="rId12"/>
    <p:sldId id="263" r:id="rId13"/>
  </p:sldIdLst>
  <p:sldSz cx="9144000" cy="5143500" type="screen16x9"/>
  <p:notesSz cx="6858000" cy="9144000"/>
  <p:embeddedFontLst>
    <p:embeddedFont>
      <p:font typeface="Open Sans" panose="020B0604020202020204" charset="0"/>
      <p:regular r:id="rId15"/>
      <p:bold r:id="rId16"/>
      <p:italic r:id="rId17"/>
      <p:boldItalic r:id="rId18"/>
    </p:embeddedFont>
    <p:embeddedFont>
      <p:font typeface="Bitter" panose="020B0604020202020204" charset="0"/>
      <p:regular r:id="rId19"/>
      <p:bold r:id="rId20"/>
      <p: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d27edf21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35d27edf21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d27edf21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35d27edf21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5950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eb30e872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g3eb30e872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cd34697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37cd34697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c9105c8c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g3c9105c8c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highlight>
                <a:srgbClr val="FFFF00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c9105c8c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3c9105c8c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highlight>
                <a:srgbClr val="FFFF00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cd34697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37cd34697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2708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cd34697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37cd34697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7027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d27edf21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35d27edf21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7654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d27edf21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35d27edf21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line Title with Subtitle and Bullets">
  <p:cSld name="One line Title with Subtitle and Bulle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1" y="495298"/>
            <a:ext cx="82296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00935" y="1333607"/>
            <a:ext cx="8229600" cy="31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2"/>
          </p:nvPr>
        </p:nvSpPr>
        <p:spPr>
          <a:xfrm>
            <a:off x="457200" y="892293"/>
            <a:ext cx="8237400" cy="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5C7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C4C5C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3"/>
          </p:nvPr>
        </p:nvSpPr>
        <p:spPr>
          <a:xfrm>
            <a:off x="370155" y="4729163"/>
            <a:ext cx="6387900" cy="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  <a:defRPr sz="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>
  <p:cSld name="Tylko tytuł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>
  <p:cSld name="Tylko tytuł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ldNum" idx="12"/>
          </p:nvPr>
        </p:nvSpPr>
        <p:spPr>
          <a:xfrm>
            <a:off x="6553201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24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5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25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5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2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26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26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7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8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9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2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3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www.deezer.com/en/playlist/4749228108" TargetMode="Externa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jp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6.jp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2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30"/>
          <p:cNvPicPr preferRelativeResize="0"/>
          <p:nvPr/>
        </p:nvPicPr>
        <p:blipFill rotWithShape="1">
          <a:blip r:embed="rId3">
            <a:alphaModFix/>
          </a:blip>
          <a:srcRect l="17931"/>
          <a:stretch/>
        </p:blipFill>
        <p:spPr>
          <a:xfrm>
            <a:off x="1" y="9305"/>
            <a:ext cx="1950149" cy="172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0"/>
          <p:cNvSpPr txBox="1"/>
          <p:nvPr/>
        </p:nvSpPr>
        <p:spPr>
          <a:xfrm>
            <a:off x="268625" y="4176050"/>
            <a:ext cx="70332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4000" dirty="0" smtClean="0">
                <a:latin typeface="Bitter"/>
                <a:ea typeface="Bitter"/>
                <a:cs typeface="Bitter"/>
                <a:sym typeface="Bitter"/>
              </a:rPr>
              <a:t>Sprint 3 - </a:t>
            </a:r>
            <a:r>
              <a:rPr lang="en" sz="4000" dirty="0" smtClean="0">
                <a:latin typeface="Bitter"/>
                <a:ea typeface="Bitter"/>
                <a:cs typeface="Bitter"/>
                <a:sym typeface="Bitter"/>
              </a:rPr>
              <a:t>Hackathon</a:t>
            </a:r>
            <a:endParaRPr sz="6000" dirty="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10" name="Google Shape;110;p30"/>
          <p:cNvPicPr preferRelativeResize="0"/>
          <p:nvPr/>
        </p:nvPicPr>
        <p:blipFill rotWithShape="1">
          <a:blip r:embed="rId4">
            <a:alphaModFix/>
          </a:blip>
          <a:srcRect l="12468" r="11871"/>
          <a:stretch/>
        </p:blipFill>
        <p:spPr>
          <a:xfrm>
            <a:off x="8476922" y="4606154"/>
            <a:ext cx="458250" cy="38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22" y="283398"/>
            <a:ext cx="8590349" cy="36827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6F89A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/>
          <p:nvPr/>
        </p:nvSpPr>
        <p:spPr>
          <a:xfrm>
            <a:off x="4417090" y="2130325"/>
            <a:ext cx="4320300" cy="20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4800" dirty="0">
                <a:latin typeface="Bitter"/>
                <a:ea typeface="Bitter"/>
                <a:cs typeface="Bitter"/>
                <a:sym typeface="Bitter"/>
              </a:rPr>
              <a:t>Coloque a sua demo aqui</a:t>
            </a:r>
            <a:endParaRPr sz="4800" dirty="0">
              <a:latin typeface="Bitter"/>
              <a:ea typeface="Bitter"/>
              <a:cs typeface="Bitter"/>
              <a:sym typeface="Bit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sz="7200" dirty="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70" name="Google Shape;170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591" y="1334537"/>
            <a:ext cx="2476724" cy="2474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6"/>
          <p:cNvPicPr preferRelativeResize="0"/>
          <p:nvPr/>
        </p:nvPicPr>
        <p:blipFill rotWithShape="1">
          <a:blip r:embed="rId4">
            <a:alphaModFix/>
          </a:blip>
          <a:srcRect t="27891"/>
          <a:stretch/>
        </p:blipFill>
        <p:spPr>
          <a:xfrm>
            <a:off x="5620000" y="0"/>
            <a:ext cx="3347051" cy="174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6"/>
          <p:cNvPicPr preferRelativeResize="0"/>
          <p:nvPr/>
        </p:nvPicPr>
        <p:blipFill rotWithShape="1">
          <a:blip r:embed="rId5">
            <a:alphaModFix/>
          </a:blip>
          <a:srcRect b="27641"/>
          <a:stretch/>
        </p:blipFill>
        <p:spPr>
          <a:xfrm>
            <a:off x="-3850" y="4257152"/>
            <a:ext cx="1842400" cy="8863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495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2"/>
          <p:cNvSpPr txBox="1"/>
          <p:nvPr/>
        </p:nvSpPr>
        <p:spPr>
          <a:xfrm>
            <a:off x="232363" y="262850"/>
            <a:ext cx="87744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Desafio: o mundo da música e entretenimento</a:t>
            </a:r>
            <a:endParaRPr sz="2800" b="1" dirty="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24" name="Google Shape;12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581600"/>
            <a:ext cx="367000" cy="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9632" y="263580"/>
            <a:ext cx="221193" cy="43843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32"/>
          <p:cNvSpPr txBox="1"/>
          <p:nvPr/>
        </p:nvSpPr>
        <p:spPr>
          <a:xfrm>
            <a:off x="559550" y="1215925"/>
            <a:ext cx="8177700" cy="3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Criar um produto a partir do uso de uma, ou mais de uma, </a:t>
            </a:r>
            <a:r>
              <a:rPr lang="en" sz="1800" b="1" dirty="0">
                <a:latin typeface="Open Sans"/>
                <a:ea typeface="Open Sans"/>
                <a:cs typeface="Open Sans"/>
                <a:sym typeface="Open Sans"/>
              </a:rPr>
              <a:t>API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latin typeface="Open Sans"/>
                <a:ea typeface="Open Sans"/>
                <a:cs typeface="Open Sans"/>
                <a:sym typeface="Open Sans"/>
              </a:rPr>
              <a:t>Escolha da API:  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r>
              <a:rPr lang="pt-BR" sz="1800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</a:rPr>
              <a:t>https://developers.deezer.com/api</a:t>
            </a:r>
            <a:r>
              <a:rPr lang="en" sz="1800" u="sng" dirty="0" smtClean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lang="en" sz="1800" u="sng" dirty="0" smtClean="0">
              <a:solidFill>
                <a:schemeClr val="hlink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1" indent="-342900" algn="just">
              <a:buSzPts val="1800"/>
              <a:buFont typeface="Open Sans"/>
              <a:buChar char="●"/>
            </a:pPr>
            <a:endParaRPr lang="en" sz="1800" u="sng" dirty="0" smtClean="0">
              <a:solidFill>
                <a:schemeClr val="hlink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3" indent="-342900" algn="just">
              <a:buSzPts val="1800"/>
              <a:buFont typeface="Open Sans"/>
              <a:buChar char="●"/>
            </a:pPr>
            <a:r>
              <a:rPr lang="pt-BR" sz="1800" dirty="0" smtClean="0">
                <a:latin typeface="Open Sans"/>
                <a:ea typeface="Open Sans"/>
                <a:cs typeface="Open Sans"/>
                <a:sym typeface="Open Sans"/>
                <a:hlinkClick r:id="rId5"/>
              </a:rPr>
              <a:t>https</a:t>
            </a:r>
            <a:r>
              <a:rPr lang="pt-BR" sz="1800" dirty="0">
                <a:latin typeface="Open Sans"/>
                <a:ea typeface="Open Sans"/>
                <a:cs typeface="Open Sans"/>
                <a:sym typeface="Open Sans"/>
                <a:hlinkClick r:id="rId5"/>
              </a:rPr>
              <a:t>://</a:t>
            </a:r>
            <a:r>
              <a:rPr lang="pt-BR" sz="1800" dirty="0" smtClean="0">
                <a:latin typeface="Open Sans"/>
                <a:ea typeface="Open Sans"/>
                <a:cs typeface="Open Sans"/>
                <a:sym typeface="Open Sans"/>
                <a:hlinkClick r:id="rId5"/>
              </a:rPr>
              <a:t>www.deezer.com/en/playlist/4749228108</a:t>
            </a:r>
            <a:endParaRPr lang="pt-BR" sz="1800" dirty="0" smtClean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3"/>
          <p:cNvSpPr txBox="1"/>
          <p:nvPr/>
        </p:nvSpPr>
        <p:spPr>
          <a:xfrm>
            <a:off x="232363" y="262850"/>
            <a:ext cx="87744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 smtClean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Agora vai</a:t>
            </a:r>
            <a:endParaRPr sz="2800" b="1" dirty="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32" name="Google Shape;13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581600"/>
            <a:ext cx="367000" cy="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9632" y="263580"/>
            <a:ext cx="221193" cy="43843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33"/>
          <p:cNvSpPr txBox="1"/>
          <p:nvPr/>
        </p:nvSpPr>
        <p:spPr>
          <a:xfrm>
            <a:off x="120831" y="2420793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Ana Carolina</a:t>
            </a: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0" name="Google Shape;140;p33"/>
          <p:cNvSpPr txBox="1"/>
          <p:nvPr/>
        </p:nvSpPr>
        <p:spPr>
          <a:xfrm>
            <a:off x="1910181" y="2420793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Andreia</a:t>
            </a: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" name="Google Shape;141;p33"/>
          <p:cNvSpPr txBox="1"/>
          <p:nvPr/>
        </p:nvSpPr>
        <p:spPr>
          <a:xfrm>
            <a:off x="3708031" y="2420793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 smtClean="0">
                <a:latin typeface="Open Sans"/>
                <a:ea typeface="Open Sans"/>
                <a:cs typeface="Open Sans"/>
                <a:sym typeface="Open Sans"/>
              </a:rPr>
              <a:t>Beatriz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" name="Google Shape;142;p33"/>
          <p:cNvSpPr txBox="1"/>
          <p:nvPr/>
        </p:nvSpPr>
        <p:spPr>
          <a:xfrm>
            <a:off x="5497381" y="2420793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t-BR" sz="1800" dirty="0" smtClean="0">
                <a:latin typeface="Open Sans"/>
                <a:ea typeface="Open Sans"/>
                <a:cs typeface="Open Sans"/>
                <a:sym typeface="Open Sans"/>
              </a:rPr>
              <a:t>Camila</a:t>
            </a:r>
            <a:endParaRPr lang="pt-BR"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Google Shape;143;p33"/>
          <p:cNvSpPr txBox="1"/>
          <p:nvPr/>
        </p:nvSpPr>
        <p:spPr>
          <a:xfrm>
            <a:off x="7286731" y="2420793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pt-BR" sz="1800" dirty="0" smtClean="0">
                <a:latin typeface="Open Sans"/>
                <a:ea typeface="Open Sans"/>
                <a:cs typeface="Open Sans"/>
                <a:sym typeface="Open Sans"/>
              </a:rPr>
              <a:t>Danielle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39"/>
          <a:stretch/>
        </p:blipFill>
        <p:spPr>
          <a:xfrm>
            <a:off x="124450" y="770562"/>
            <a:ext cx="1687681" cy="1536081"/>
          </a:xfrm>
          <a:prstGeom prst="rect">
            <a:avLst/>
          </a:prstGeom>
        </p:spPr>
      </p:pic>
      <p:sp>
        <p:nvSpPr>
          <p:cNvPr id="18" name="Google Shape;142;p33"/>
          <p:cNvSpPr txBox="1"/>
          <p:nvPr/>
        </p:nvSpPr>
        <p:spPr>
          <a:xfrm>
            <a:off x="2751589" y="4593181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t-BR" sz="1800" dirty="0" err="1" smtClean="0">
                <a:latin typeface="Open Sans"/>
                <a:ea typeface="Open Sans"/>
                <a:cs typeface="Open Sans"/>
                <a:sym typeface="Open Sans"/>
              </a:rPr>
              <a:t>Georgete</a:t>
            </a:r>
            <a:endParaRPr lang="pt-BR"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" name="Google Shape;143;p33"/>
          <p:cNvSpPr txBox="1"/>
          <p:nvPr/>
        </p:nvSpPr>
        <p:spPr>
          <a:xfrm>
            <a:off x="4540939" y="4593181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t-BR" sz="1600" dirty="0">
                <a:latin typeface="Open Sans"/>
                <a:ea typeface="Open Sans"/>
                <a:cs typeface="Open Sans"/>
                <a:sym typeface="Open Sans"/>
              </a:rPr>
              <a:t>Juliana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600" dirty="0" smtClean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26" name="Picture 2" descr="A imagem pode conter: 1 pessoa, oceano e atividades ao ar livr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076" y="2948683"/>
            <a:ext cx="1699801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imagem pode conter: 1 pessoa, sorrindo, Ã³culos, selfie e close-up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7921" y="2943631"/>
            <a:ext cx="1699802" cy="1535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imagem pode conter: 1 pessoa, sorrind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023" y="782301"/>
            <a:ext cx="1691312" cy="1524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 imagem pode conter: Camila Bueno, sorrindo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381" y="770562"/>
            <a:ext cx="1740380" cy="1536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 imagem pode conter: 1 pessoa, chapÃ©u e close-up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731" y="770563"/>
            <a:ext cx="1716784" cy="1536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958" y="771243"/>
            <a:ext cx="1708020" cy="15373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/>
          <p:nvPr/>
        </p:nvSpPr>
        <p:spPr>
          <a:xfrm>
            <a:off x="0" y="0"/>
            <a:ext cx="4972692" cy="5143500"/>
          </a:xfrm>
          <a:prstGeom prst="rect">
            <a:avLst/>
          </a:prstGeom>
          <a:solidFill>
            <a:srgbClr val="FFE5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4"/>
          <p:cNvSpPr txBox="1"/>
          <p:nvPr/>
        </p:nvSpPr>
        <p:spPr>
          <a:xfrm>
            <a:off x="5310695" y="2689753"/>
            <a:ext cx="3401790" cy="19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Como criar uma experiência cultural mais completa dentro de um espaço histórico</a:t>
            </a:r>
            <a:r>
              <a:rPr lang="pt-BR" sz="18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pt-BR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na cidade unindo música e entretenimento?</a:t>
            </a:r>
            <a:endParaRPr sz="18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p34"/>
          <p:cNvSpPr/>
          <p:nvPr/>
        </p:nvSpPr>
        <p:spPr>
          <a:xfrm>
            <a:off x="5310695" y="2046488"/>
            <a:ext cx="29619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latin typeface="Bitter"/>
                <a:ea typeface="Bitter"/>
                <a:cs typeface="Bitter"/>
                <a:sym typeface="Bitter"/>
              </a:rPr>
              <a:t>O desafio</a:t>
            </a:r>
            <a:endParaRPr sz="2400" b="1" i="0" u="none" strike="noStrike" cap="none" dirty="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52" name="Google Shape;15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8351" y="205799"/>
            <a:ext cx="1930173" cy="13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0599" y="4593153"/>
            <a:ext cx="350050" cy="356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50" y="163575"/>
            <a:ext cx="4519737" cy="4772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5"/>
          <p:cNvSpPr/>
          <p:nvPr/>
        </p:nvSpPr>
        <p:spPr>
          <a:xfrm>
            <a:off x="0" y="0"/>
            <a:ext cx="4849402" cy="5143500"/>
          </a:xfrm>
          <a:prstGeom prst="rect">
            <a:avLst/>
          </a:prstGeom>
          <a:solidFill>
            <a:srgbClr val="FF00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5"/>
          <p:cNvSpPr txBox="1"/>
          <p:nvPr/>
        </p:nvSpPr>
        <p:spPr>
          <a:xfrm>
            <a:off x="5276471" y="2346480"/>
            <a:ext cx="3693486" cy="2235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Criar QR Codes em pontos</a:t>
            </a:r>
            <a:r>
              <a:rPr lang="pt-BR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pt-BR" sz="18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turísticos e </a:t>
            </a:r>
            <a:r>
              <a:rPr lang="pt-BR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culturais da cidade </a:t>
            </a:r>
            <a:r>
              <a:rPr lang="en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que direcionam a um site com playlists personalizadas de músicas brasileiras relacionadas ao local.</a:t>
            </a:r>
            <a:endParaRPr sz="18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0" name="Google Shape;160;p35"/>
          <p:cNvSpPr/>
          <p:nvPr/>
        </p:nvSpPr>
        <p:spPr>
          <a:xfrm>
            <a:off x="5276471" y="1686283"/>
            <a:ext cx="29619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latin typeface="Bitter"/>
                <a:ea typeface="Bitter"/>
                <a:cs typeface="Bitter"/>
                <a:sym typeface="Bitter"/>
              </a:rPr>
              <a:t>A solução</a:t>
            </a:r>
            <a:endParaRPr sz="2400" b="1" i="0" u="none" strike="noStrike" cap="none" dirty="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62" name="Google Shape;16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6780" y="304800"/>
            <a:ext cx="1682652" cy="1224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02957" y="4581600"/>
            <a:ext cx="367000" cy="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50" y="195659"/>
            <a:ext cx="4383913" cy="4772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3"/>
          <p:cNvSpPr txBox="1"/>
          <p:nvPr/>
        </p:nvSpPr>
        <p:spPr>
          <a:xfrm>
            <a:off x="242637" y="262850"/>
            <a:ext cx="87744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 smtClean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C</a:t>
            </a:r>
            <a:r>
              <a:rPr lang="en" sz="2800" b="1" dirty="0" smtClean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lientes potenciais</a:t>
            </a:r>
            <a:endParaRPr sz="2800" b="1" dirty="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32" name="Google Shape;13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581600"/>
            <a:ext cx="367000" cy="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262850"/>
            <a:ext cx="221193" cy="43843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126;p32"/>
          <p:cNvSpPr txBox="1"/>
          <p:nvPr/>
        </p:nvSpPr>
        <p:spPr>
          <a:xfrm>
            <a:off x="559550" y="1215925"/>
            <a:ext cx="8177700" cy="3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pt-BR" sz="1800" dirty="0" err="1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Deezer</a:t>
            </a:r>
            <a:endParaRPr lang="pt-BR"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endParaRPr lang="pt-BR" sz="1800" b="1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pt-BR" sz="1800" dirty="0" err="1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Playax</a:t>
            </a: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Secretarias de Turismo e Cultura</a:t>
            </a:r>
            <a:endParaRPr lang="en"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114300" lvl="0" algn="just">
              <a:buSzPts val="1800"/>
            </a:pPr>
            <a:endParaRPr lang="en" sz="1800" u="sng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Artistas, gravadoras e produtoras</a:t>
            </a:r>
          </a:p>
          <a:p>
            <a:pPr marL="114300" lvl="0" algn="just">
              <a:buSzPts val="1800"/>
            </a:pPr>
            <a:endParaRPr lang="pt-BR"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23117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3"/>
          <p:cNvSpPr txBox="1"/>
          <p:nvPr/>
        </p:nvSpPr>
        <p:spPr>
          <a:xfrm>
            <a:off x="242637" y="262850"/>
            <a:ext cx="87744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 smtClean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Para quem pensamos nosso produto?</a:t>
            </a:r>
            <a:endParaRPr sz="2800" b="1" dirty="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32" name="Google Shape;13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581600"/>
            <a:ext cx="367000" cy="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262850"/>
            <a:ext cx="221193" cy="43843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6;p32"/>
          <p:cNvSpPr txBox="1"/>
          <p:nvPr/>
        </p:nvSpPr>
        <p:spPr>
          <a:xfrm>
            <a:off x="559550" y="1215925"/>
            <a:ext cx="8177700" cy="3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Amantes de músicas</a:t>
            </a: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endParaRPr lang="pt-BR" sz="1800" b="1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Curiosos</a:t>
            </a: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Turistas</a:t>
            </a:r>
            <a:endParaRPr lang="en"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114300" lvl="0" algn="just">
              <a:buSzPts val="1800"/>
            </a:pPr>
            <a:endParaRPr lang="pt-BR"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063266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6F89A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/>
          <p:nvPr/>
        </p:nvSpPr>
        <p:spPr>
          <a:xfrm>
            <a:off x="4417090" y="2130325"/>
            <a:ext cx="4320300" cy="20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sz="4800" dirty="0">
              <a:latin typeface="Bitter"/>
              <a:ea typeface="Bitter"/>
              <a:cs typeface="Bitter"/>
              <a:sym typeface="Bit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sz="7200" dirty="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71" name="Google Shape;171;p36"/>
          <p:cNvPicPr preferRelativeResize="0"/>
          <p:nvPr/>
        </p:nvPicPr>
        <p:blipFill rotWithShape="1">
          <a:blip r:embed="rId3">
            <a:alphaModFix/>
          </a:blip>
          <a:srcRect t="27891"/>
          <a:stretch/>
        </p:blipFill>
        <p:spPr>
          <a:xfrm>
            <a:off x="5620000" y="0"/>
            <a:ext cx="3347051" cy="174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6"/>
          <p:cNvPicPr preferRelativeResize="0"/>
          <p:nvPr/>
        </p:nvPicPr>
        <p:blipFill rotWithShape="1">
          <a:blip r:embed="rId4">
            <a:alphaModFix/>
          </a:blip>
          <a:srcRect b="27641"/>
          <a:stretch/>
        </p:blipFill>
        <p:spPr>
          <a:xfrm>
            <a:off x="-3850" y="4257152"/>
            <a:ext cx="1842400" cy="886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666" y="168124"/>
            <a:ext cx="3200847" cy="472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7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6F89A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6"/>
          <p:cNvPicPr preferRelativeResize="0"/>
          <p:nvPr/>
        </p:nvPicPr>
        <p:blipFill rotWithShape="1">
          <a:blip r:embed="rId3">
            <a:alphaModFix/>
          </a:blip>
          <a:srcRect t="27891"/>
          <a:stretch/>
        </p:blipFill>
        <p:spPr>
          <a:xfrm>
            <a:off x="5620000" y="0"/>
            <a:ext cx="3347051" cy="174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6"/>
          <p:cNvPicPr preferRelativeResize="0"/>
          <p:nvPr/>
        </p:nvPicPr>
        <p:blipFill rotWithShape="1">
          <a:blip r:embed="rId4">
            <a:alphaModFix/>
          </a:blip>
          <a:srcRect b="27641"/>
          <a:stretch/>
        </p:blipFill>
        <p:spPr>
          <a:xfrm>
            <a:off x="-3850" y="4257152"/>
            <a:ext cx="1842400" cy="886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913" y="937322"/>
            <a:ext cx="2857500" cy="2857500"/>
          </a:xfrm>
          <a:prstGeom prst="rect">
            <a:avLst/>
          </a:prstGeom>
        </p:spPr>
      </p:pic>
      <p:sp>
        <p:nvSpPr>
          <p:cNvPr id="8" name="Google Shape;150;p34"/>
          <p:cNvSpPr/>
          <p:nvPr/>
        </p:nvSpPr>
        <p:spPr>
          <a:xfrm>
            <a:off x="1050913" y="3794822"/>
            <a:ext cx="28575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000" b="1" dirty="0" smtClean="0">
                <a:latin typeface="Bitter"/>
                <a:ea typeface="Bitter"/>
                <a:cs typeface="Bitter"/>
                <a:sym typeface="Bitter"/>
              </a:rPr>
              <a:t>QR Code Mercadão</a:t>
            </a:r>
            <a:endParaRPr sz="2000" b="1" i="0" u="none" strike="noStrike" cap="none" dirty="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820" y="937322"/>
            <a:ext cx="2857500" cy="2857500"/>
          </a:xfrm>
          <a:prstGeom prst="rect">
            <a:avLst/>
          </a:prstGeom>
        </p:spPr>
      </p:pic>
      <p:sp>
        <p:nvSpPr>
          <p:cNvPr id="11" name="Google Shape;150;p34"/>
          <p:cNvSpPr/>
          <p:nvPr/>
        </p:nvSpPr>
        <p:spPr>
          <a:xfrm>
            <a:off x="5026252" y="3794822"/>
            <a:ext cx="28575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000" b="1" dirty="0" smtClean="0">
                <a:latin typeface="Bitter"/>
                <a:ea typeface="Bitter"/>
                <a:cs typeface="Bitter"/>
                <a:sym typeface="Bitter"/>
              </a:rPr>
              <a:t>QR Code MASP</a:t>
            </a:r>
            <a:endParaRPr sz="2000" b="1" i="0" u="none" strike="noStrike" cap="none" dirty="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132</Words>
  <Application>Microsoft Office PowerPoint</Application>
  <PresentationFormat>Apresentação na tela (16:9)</PresentationFormat>
  <Paragraphs>40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10</vt:i4>
      </vt:variant>
    </vt:vector>
  </HeadingPairs>
  <TitlesOfParts>
    <vt:vector size="18" baseType="lpstr">
      <vt:lpstr>Arial</vt:lpstr>
      <vt:lpstr>Courier New</vt:lpstr>
      <vt:lpstr>Open Sans</vt:lpstr>
      <vt:lpstr>Noto Sans Symbols</vt:lpstr>
      <vt:lpstr>Bitter</vt:lpstr>
      <vt:lpstr>Simple Light</vt:lpstr>
      <vt:lpstr>Custom Theme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Ana Carolina</cp:lastModifiedBy>
  <cp:revision>20</cp:revision>
  <dcterms:modified xsi:type="dcterms:W3CDTF">2018-08-10T17:07:48Z</dcterms:modified>
</cp:coreProperties>
</file>